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7" r:id="rId3"/>
    <p:sldId id="398" r:id="rId4"/>
    <p:sldId id="261" r:id="rId5"/>
    <p:sldId id="470" r:id="rId6"/>
    <p:sldId id="289" r:id="rId7"/>
    <p:sldId id="288" r:id="rId8"/>
    <p:sldId id="471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1C420B5-5330-4C88-A8DC-F000B8AA7C53}"/>
    <pc:docChg chg="undo custSel addSld delSld modSld">
      <pc:chgData name="Siniša ᵀᴴᴱ ᴼᴿᴵᴳᴵᴻᴬᴸ Wolfenstein" userId="215f646470bc261a" providerId="LiveId" clId="{61C420B5-5330-4C88-A8DC-F000B8AA7C53}" dt="2021-03-26T08:57:42.094" v="1717" actId="1036"/>
      <pc:docMkLst>
        <pc:docMk/>
      </pc:docMkLst>
      <pc:sldChg chg="modSp">
        <pc:chgData name="Siniša ᵀᴴᴱ ᴼᴿᴵᴳᴵᴻᴬᴸ Wolfenstein" userId="215f646470bc261a" providerId="LiveId" clId="{61C420B5-5330-4C88-A8DC-F000B8AA7C53}" dt="2021-03-26T08:14:06.747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1C420B5-5330-4C88-A8DC-F000B8AA7C53}" dt="2021-03-26T08:14:06.747" v="1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61C420B5-5330-4C88-A8DC-F000B8AA7C53}" dt="2021-03-26T08:13:54.385" v="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delAnim">
        <pc:chgData name="Siniša ᵀᴴᴱ ᴼᴿᴵᴳᴵᴻᴬᴸ Wolfenstein" userId="215f646470bc261a" providerId="LiveId" clId="{61C420B5-5330-4C88-A8DC-F000B8AA7C53}" dt="2021-03-26T08:31:48.280" v="869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61C420B5-5330-4C88-A8DC-F000B8AA7C53}" dt="2021-03-26T08:28:47.253" v="785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61C420B5-5330-4C88-A8DC-F000B8AA7C53}" dt="2021-03-26T08:29:22.108" v="818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ᵀᴴᴱ ᴼᴿᴵᴳᴵᴻᴬᴸ Wolfenstein" userId="215f646470bc261a" providerId="LiveId" clId="{61C420B5-5330-4C88-A8DC-F000B8AA7C53}" dt="2021-03-26T08:31:29.345" v="865"/>
          <ac:spMkLst>
            <pc:docMk/>
            <pc:sldMk cId="1067701834" sldId="261"/>
            <ac:spMk id="7" creationId="{F7F35ACC-185E-41AD-8106-991408FB0D15}"/>
          </ac:spMkLst>
        </pc:spChg>
        <pc:spChg chg="mod">
          <ac:chgData name="Siniša ᵀᴴᴱ ᴼᴿᴵᴳᴵᴻᴬᴸ Wolfenstein" userId="215f646470bc261a" providerId="LiveId" clId="{61C420B5-5330-4C88-A8DC-F000B8AA7C53}" dt="2021-03-26T08:31:10.124" v="863" actId="20577"/>
          <ac:spMkLst>
            <pc:docMk/>
            <pc:sldMk cId="1067701834" sldId="261"/>
            <ac:spMk id="8" creationId="{34A0AB61-D9FD-4045-BF7C-428C51964632}"/>
          </ac:spMkLst>
        </pc:spChg>
        <pc:spChg chg="mod">
          <ac:chgData name="Siniša ᵀᴴᴱ ᴼᴿᴵᴳᴵᴻᴬᴸ Wolfenstein" userId="215f646470bc261a" providerId="LiveId" clId="{61C420B5-5330-4C88-A8DC-F000B8AA7C53}" dt="2021-03-26T08:31:48.280" v="869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ᵀᴴᴱ ᴼᴿᴵᴳᴵᴻᴬᴸ Wolfenstein" userId="215f646470bc261a" providerId="LiveId" clId="{61C420B5-5330-4C88-A8DC-F000B8AA7C53}" dt="2021-03-26T08:29:37.810" v="823" actId="478"/>
          <ac:spMkLst>
            <pc:docMk/>
            <pc:sldMk cId="1067701834" sldId="261"/>
            <ac:spMk id="12" creationId="{4382B8BE-2E6E-40B5-9D17-F3192F0C28F4}"/>
          </ac:spMkLst>
        </pc:spChg>
        <pc:spChg chg="del">
          <ac:chgData name="Siniša ᵀᴴᴱ ᴼᴿᴵᴳᴵᴻᴬᴸ Wolfenstein" userId="215f646470bc261a" providerId="LiveId" clId="{61C420B5-5330-4C88-A8DC-F000B8AA7C53}" dt="2021-03-26T08:29:36.261" v="822" actId="478"/>
          <ac:spMkLst>
            <pc:docMk/>
            <pc:sldMk cId="1067701834" sldId="261"/>
            <ac:spMk id="13" creationId="{C944FF76-8750-45D2-B928-8A8D681DB8BC}"/>
          </ac:spMkLst>
        </pc:spChg>
        <pc:spChg chg="del">
          <ac:chgData name="Siniša ᵀᴴᴱ ᴼᴿᴵᴳᴵᴻᴬᴸ Wolfenstein" userId="215f646470bc261a" providerId="LiveId" clId="{61C420B5-5330-4C88-A8DC-F000B8AA7C53}" dt="2021-03-26T08:29:34.829" v="821" actId="478"/>
          <ac:spMkLst>
            <pc:docMk/>
            <pc:sldMk cId="1067701834" sldId="261"/>
            <ac:spMk id="14" creationId="{2906E52B-7480-467E-B68E-C377F573F79D}"/>
          </ac:spMkLst>
        </pc:spChg>
        <pc:spChg chg="del">
          <ac:chgData name="Siniša ᵀᴴᴱ ᴼᴿᴵᴳᴵᴻᴬᴸ Wolfenstein" userId="215f646470bc261a" providerId="LiveId" clId="{61C420B5-5330-4C88-A8DC-F000B8AA7C53}" dt="2021-03-26T08:29:31.335" v="820" actId="478"/>
          <ac:spMkLst>
            <pc:docMk/>
            <pc:sldMk cId="1067701834" sldId="261"/>
            <ac:spMk id="15" creationId="{2C65EF49-6A03-48FC-B47F-F5FD8AE31CC4}"/>
          </ac:spMkLst>
        </pc:spChg>
        <pc:spChg chg="del">
          <ac:chgData name="Siniša ᵀᴴᴱ ᴼᴿᴵᴳᴵᴻᴬᴸ Wolfenstein" userId="215f646470bc261a" providerId="LiveId" clId="{61C420B5-5330-4C88-A8DC-F000B8AA7C53}" dt="2021-03-26T08:29:27.444" v="819" actId="478"/>
          <ac:spMkLst>
            <pc:docMk/>
            <pc:sldMk cId="1067701834" sldId="261"/>
            <ac:spMk id="16" creationId="{1DEBD4D3-6DE2-4403-8F39-D552842E7BBF}"/>
          </ac:spMkLst>
        </pc:spChg>
        <pc:picChg chg="mod">
          <ac:chgData name="Siniša ᵀᴴᴱ ᴼᴿᴵᴳᴵᴻᴬᴸ Wolfenstein" userId="215f646470bc261a" providerId="LiveId" clId="{61C420B5-5330-4C88-A8DC-F000B8AA7C53}" dt="2021-03-26T08:27:29.034" v="775" actId="1482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61C420B5-5330-4C88-A8DC-F000B8AA7C53}" dt="2021-03-26T08:31:45.010" v="868" actId="1076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">
        <pc:chgData name="Siniša ᵀᴴᴱ ᴼᴿᴵᴳᴵᴻᴬᴸ Wolfenstein" userId="215f646470bc261a" providerId="LiveId" clId="{61C420B5-5330-4C88-A8DC-F000B8AA7C53}" dt="2021-03-26T08:16:36.819" v="70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61C420B5-5330-4C88-A8DC-F000B8AA7C53}" dt="2021-03-26T08:16:25.509" v="61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61C420B5-5330-4C88-A8DC-F000B8AA7C53}" dt="2021-03-26T08:15:55.996" v="58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61C420B5-5330-4C88-A8DC-F000B8AA7C53}" dt="2021-03-26T08:16:36.819" v="70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61C420B5-5330-4C88-A8DC-F000B8AA7C53}" dt="2021-03-26T08:16:21.885" v="59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61C420B5-5330-4C88-A8DC-F000B8AA7C53}" dt="2021-03-26T08:19:17.534" v="367" actId="14826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61C420B5-5330-4C88-A8DC-F000B8AA7C53}" dt="2021-03-26T08:19:02.602" v="366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61C420B5-5330-4C88-A8DC-F000B8AA7C53}" dt="2021-03-26T08:17:18.029" v="73" actId="14100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61C420B5-5330-4C88-A8DC-F000B8AA7C53}" dt="2021-03-26T08:19:17.534" v="367" actId="14826"/>
          <ac:picMkLst>
            <pc:docMk/>
            <pc:sldMk cId="3963308375" sldId="289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76F3FA20-1063-4826-8FD5-0E6E074D688E}"/>
    <pc:docChg chg="undo custSel addSld delSld modSld">
      <pc:chgData name="Siniša ᵀᴴᴱ ᴼᴿᴵᴳᴵᴻᴬᴸ Wolfenstein" userId="215f646470bc261a" providerId="LiveId" clId="{76F3FA20-1063-4826-8FD5-0E6E074D688E}" dt="2021-05-19T10:30:42.431" v="2002" actId="20577"/>
      <pc:docMkLst>
        <pc:docMk/>
      </pc:docMkLst>
      <pc:sldChg chg="modSp">
        <pc:chgData name="Siniša ᵀᴴᴱ ᴼᴿᴵᴳᴵᴻᴬᴸ Wolfenstein" userId="215f646470bc261a" providerId="LiveId" clId="{76F3FA20-1063-4826-8FD5-0E6E074D688E}" dt="2021-05-19T09:18:30.727" v="9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6F3FA20-1063-4826-8FD5-0E6E074D688E}" dt="2021-05-19T09:18:30.727" v="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76F3FA20-1063-4826-8FD5-0E6E074D688E}" dt="2021-05-19T09:17:51.390" v="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ᵀᴴᴱ ᴼᴿᴵᴳᴵᴻᴬᴸ Wolfenstein" userId="215f646470bc261a" providerId="LiveId" clId="{76F3FA20-1063-4826-8FD5-0E6E074D688E}" dt="2021-05-19T10:05:38.087" v="1176" actId="14100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76F3FA20-1063-4826-8FD5-0E6E074D688E}" dt="2021-05-19T10:00:22.348" v="909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76F3FA20-1063-4826-8FD5-0E6E074D688E}" dt="2021-05-19T10:01:34.055" v="988" actId="114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ᵀᴴᴱ ᴼᴿᴵᴳᴵᴻᴬᴸ Wolfenstein" userId="215f646470bc261a" providerId="LiveId" clId="{76F3FA20-1063-4826-8FD5-0E6E074D688E}" dt="2021-05-19T10:04:43.084" v="1131" actId="1038"/>
          <ac:spMkLst>
            <pc:docMk/>
            <pc:sldMk cId="1067701834" sldId="261"/>
            <ac:spMk id="9" creationId="{3A247832-7899-4998-8F3C-86AC66DB3F6F}"/>
          </ac:spMkLst>
        </pc:spChg>
        <pc:spChg chg="mod">
          <ac:chgData name="Siniša ᵀᴴᴱ ᴼᴿᴵᴳᴵᴻᴬᴸ Wolfenstein" userId="215f646470bc261a" providerId="LiveId" clId="{76F3FA20-1063-4826-8FD5-0E6E074D688E}" dt="2021-05-19T10:05:13.629" v="1159" actId="14100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ᵀᴴᴱ ᴼᴿᴵᴳᴵᴻᴬᴸ Wolfenstein" userId="215f646470bc261a" providerId="LiveId" clId="{76F3FA20-1063-4826-8FD5-0E6E074D688E}" dt="2021-05-19T10:03:50.325" v="1074" actId="20577"/>
          <ac:spMkLst>
            <pc:docMk/>
            <pc:sldMk cId="1067701834" sldId="261"/>
            <ac:spMk id="11" creationId="{49998313-A206-4FBF-ADE6-452626A8D4EE}"/>
          </ac:spMkLst>
        </pc:spChg>
        <pc:spChg chg="mod">
          <ac:chgData name="Siniša ᵀᴴᴱ ᴼᴿᴵᴳᴵᴻᴬᴸ Wolfenstein" userId="215f646470bc261a" providerId="LiveId" clId="{76F3FA20-1063-4826-8FD5-0E6E074D688E}" dt="2021-05-19T10:05:27.247" v="1172" actId="1037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ᵀᴴᴱ ᴼᴿᴵᴳᴵᴻᴬᴸ Wolfenstein" userId="215f646470bc261a" providerId="LiveId" clId="{76F3FA20-1063-4826-8FD5-0E6E074D688E}" dt="2021-05-19T10:04:05.203" v="1087" actId="14100"/>
          <ac:spMkLst>
            <pc:docMk/>
            <pc:sldMk cId="1067701834" sldId="261"/>
            <ac:spMk id="13" creationId="{8C9929DA-BB27-4D78-9D75-4A70D348DE3C}"/>
          </ac:spMkLst>
        </pc:spChg>
        <pc:spChg chg="mod">
          <ac:chgData name="Siniša ᵀᴴᴱ ᴼᴿᴵᴳᴵᴻᴬᴸ Wolfenstein" userId="215f646470bc261a" providerId="LiveId" clId="{76F3FA20-1063-4826-8FD5-0E6E074D688E}" dt="2021-05-19T10:04:57.093" v="1141" actId="14100"/>
          <ac:spMkLst>
            <pc:docMk/>
            <pc:sldMk cId="1067701834" sldId="261"/>
            <ac:spMk id="14" creationId="{FC24B69F-A050-45D7-9B6F-CB0625D28B14}"/>
          </ac:spMkLst>
        </pc:spChg>
        <pc:spChg chg="add mod">
          <ac:chgData name="Siniša ᵀᴴᴱ ᴼᴿᴵᴳᴵᴻᴬᴸ Wolfenstein" userId="215f646470bc261a" providerId="LiveId" clId="{76F3FA20-1063-4826-8FD5-0E6E074D688E}" dt="2021-05-19T10:05:38.087" v="1176" actId="14100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ᵀᴴᴱ ᴼᴿᴵᴳᴵᴻᴬᴸ Wolfenstein" userId="215f646470bc261a" providerId="LiveId" clId="{76F3FA20-1063-4826-8FD5-0E6E074D688E}" dt="2021-05-19T09:59:43.736" v="903" actId="1482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76F3FA20-1063-4826-8FD5-0E6E074D688E}" dt="2021-05-19T10:02:14.761" v="1030" actId="1076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">
        <pc:chgData name="Siniša ᵀᴴᴱ ᴼᴿᴵᴳᴵᴻᴬᴸ Wolfenstein" userId="215f646470bc261a" providerId="LiveId" clId="{76F3FA20-1063-4826-8FD5-0E6E074D688E}" dt="2021-05-19T09:20:58.681" v="82" actId="1482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76F3FA20-1063-4826-8FD5-0E6E074D688E}" dt="2021-05-19T09:20:32.174" v="79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6F3FA20-1063-4826-8FD5-0E6E074D688E}" dt="2021-05-19T09:20:22.353" v="77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6F3FA20-1063-4826-8FD5-0E6E074D688E}" dt="2021-05-19T09:20:39.810" v="81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6F3FA20-1063-4826-8FD5-0E6E074D688E}" dt="2021-05-19T09:20:58.681" v="82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76F3FA20-1063-4826-8FD5-0E6E074D688E}" dt="2021-05-19T09:24:53.647" v="376" actId="20577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76F3FA20-1063-4826-8FD5-0E6E074D688E}" dt="2021-05-19T09:24:53.647" v="376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6F3FA20-1063-4826-8FD5-0E6E074D688E}" dt="2021-05-19T09:22:05.430" v="91" actId="14100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76F3FA20-1063-4826-8FD5-0E6E074D688E}" dt="2021-05-19T09:21:03.546" v="83" actId="14826"/>
          <ac:picMkLst>
            <pc:docMk/>
            <pc:sldMk cId="3963308375" sldId="289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248E37E2-A772-4FD8-AD79-855028CDBFF5}"/>
  </pc:docChgLst>
  <pc:docChgLst>
    <pc:chgData name="Siniša ᵀᴴᴱ ᴼᴿᴵᴳᴵᴻᴬᴸ Wolfenstein" userId="215f646470bc261a" providerId="LiveId" clId="{AFCBB63E-7170-4D71-9793-D7574789DA5C}"/>
    <pc:docChg chg="undo custSel addSld delSld modSld sldOrd">
      <pc:chgData name="Siniša ᵀᴴᴱ ᴼᴿᴵᴳᴵᴻᴬᴸ Wolfenstein" userId="215f646470bc261a" providerId="LiveId" clId="{AFCBB63E-7170-4D71-9793-D7574789DA5C}" dt="2021-05-21T07:17:57.618" v="2508"/>
      <pc:docMkLst>
        <pc:docMk/>
      </pc:docMkLst>
      <pc:sldChg chg="addSp delSp modSp">
        <pc:chgData name="Siniša ᵀᴴᴱ ᴼᴿᴵᴳᴵᴻᴬᴸ Wolfenstein" userId="215f646470bc261a" providerId="LiveId" clId="{AFCBB63E-7170-4D71-9793-D7574789DA5C}" dt="2021-05-20T07:52:14.636" v="53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AFCBB63E-7170-4D71-9793-D7574789DA5C}" dt="2021-05-20T07:49:07.462" v="1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AFCBB63E-7170-4D71-9793-D7574789DA5C}" dt="2021-05-20T07:49:23.014" v="40" actId="20577"/>
          <ac:spMkLst>
            <pc:docMk/>
            <pc:sldMk cId="1473559465" sldId="256"/>
            <ac:spMk id="3" creationId="{1DEA2198-4687-4966-8D99-48F3FDF0BDE4}"/>
          </ac:spMkLst>
        </pc:spChg>
        <pc:picChg chg="add del">
          <ac:chgData name="Siniša ᵀᴴᴱ ᴼᴿᴵᴳᴵᴻᴬᴸ Wolfenstein" userId="215f646470bc261a" providerId="LiveId" clId="{AFCBB63E-7170-4D71-9793-D7574789DA5C}" dt="2021-05-20T07:52:14.636" v="53"/>
          <ac:picMkLst>
            <pc:docMk/>
            <pc:sldMk cId="1473559465" sldId="256"/>
            <ac:picMk id="6" creationId="{1D589876-13EC-4B58-B692-319AC7587317}"/>
          </ac:picMkLst>
        </pc:picChg>
      </pc:sldChg>
      <pc:sldChg chg="addSp delSp modSp ord delAnim modAnim">
        <pc:chgData name="Siniša ᵀᴴᴱ ᴼᴿᴵᴳᴵᴻᴬᴸ Wolfenstein" userId="215f646470bc261a" providerId="LiveId" clId="{AFCBB63E-7170-4D71-9793-D7574789DA5C}" dt="2021-05-20T08:25:11.287" v="599" actId="1076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AFCBB63E-7170-4D71-9793-D7574789DA5C}" dt="2021-05-20T08:15:35.581" v="481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AFCBB63E-7170-4D71-9793-D7574789DA5C}" dt="2021-05-20T08:16:08.526" v="552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0" creationId="{E915451B-C7E2-4D6D-A9A7-51D2041E42FD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2" creationId="{810BA0AD-9ACD-45FA-8E08-8776742750E9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ᵀᴴᴱ ᴼᴿᴵᴳᴵᴻᴬᴸ Wolfenstein" userId="215f646470bc261a" providerId="LiveId" clId="{AFCBB63E-7170-4D71-9793-D7574789DA5C}" dt="2021-05-20T08:15:27.784" v="478" actId="14100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AFCBB63E-7170-4D71-9793-D7574789DA5C}" dt="2021-05-20T08:19:14.143" v="559" actId="1037"/>
          <ac:picMkLst>
            <pc:docMk/>
            <pc:sldMk cId="1067701834" sldId="261"/>
            <ac:picMk id="6" creationId="{D255B4FC-89B0-4357-9C41-9F0792D7E4FD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0:52.475" v="568" actId="14100"/>
          <ac:picMkLst>
            <pc:docMk/>
            <pc:sldMk cId="1067701834" sldId="261"/>
            <ac:picMk id="16" creationId="{4DC5FFDA-6649-4824-8D8F-FFE62FD867C8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2:44.101" v="575" actId="1038"/>
          <ac:picMkLst>
            <pc:docMk/>
            <pc:sldMk cId="1067701834" sldId="261"/>
            <ac:picMk id="17" creationId="{28538736-F91B-4F78-8A28-1B9CBE08750A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3:04.509" v="579" actId="14100"/>
          <ac:picMkLst>
            <pc:docMk/>
            <pc:sldMk cId="1067701834" sldId="261"/>
            <ac:picMk id="18" creationId="{CB8561FE-6721-427C-8914-AB9817318DC5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06.246" v="584" actId="1076"/>
          <ac:picMkLst>
            <pc:docMk/>
            <pc:sldMk cId="1067701834" sldId="261"/>
            <ac:picMk id="19" creationId="{A8091205-BD33-44AA-BC0B-CD446E9D535B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21.883" v="587" actId="14100"/>
          <ac:picMkLst>
            <pc:docMk/>
            <pc:sldMk cId="1067701834" sldId="261"/>
            <ac:picMk id="20" creationId="{23ACC379-B53F-48DD-9FDA-3C544C675C03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49.101" v="592" actId="14100"/>
          <ac:picMkLst>
            <pc:docMk/>
            <pc:sldMk cId="1067701834" sldId="261"/>
            <ac:picMk id="21" creationId="{9CCF214C-AABC-4A86-9845-CE5849CCC0F1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55.609" v="595" actId="14100"/>
          <ac:picMkLst>
            <pc:docMk/>
            <pc:sldMk cId="1067701834" sldId="261"/>
            <ac:picMk id="22" creationId="{05817C70-EC9A-431F-B6DB-B27A26601BBF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5:11.287" v="599" actId="1076"/>
          <ac:picMkLst>
            <pc:docMk/>
            <pc:sldMk cId="1067701834" sldId="261"/>
            <ac:picMk id="23" creationId="{89904A01-5473-4F37-A739-DAA8624809FF}"/>
          </ac:picMkLst>
        </pc:picChg>
      </pc:sldChg>
      <pc:sldChg chg="addSp modSp ord modAnim">
        <pc:chgData name="Siniša ᵀᴴᴱ ᴼᴿᴵᴳᴵᴻᴬᴸ Wolfenstein" userId="215f646470bc261a" providerId="LiveId" clId="{AFCBB63E-7170-4D71-9793-D7574789DA5C}" dt="2021-05-21T07:17:34.676" v="250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AFCBB63E-7170-4D71-9793-D7574789DA5C}" dt="2021-05-21T06:56:22.501" v="114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1T06:55:58.951" v="1134" actId="114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FCBB63E-7170-4D71-9793-D7574789DA5C}" dt="2021-05-21T07:02:57.961" v="1503" actId="115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AFCBB63E-7170-4D71-9793-D7574789DA5C}" dt="2021-05-21T07:03:10.052" v="1506" actId="1076"/>
          <ac:picMkLst>
            <pc:docMk/>
            <pc:sldMk cId="2122178903" sldId="288"/>
            <ac:picMk id="2" creationId="{E7D33BD9-DB55-4144-AC9C-15070BFF32A7}"/>
          </ac:picMkLst>
        </pc:picChg>
        <pc:picChg chg="mod ord">
          <ac:chgData name="Siniša ᵀᴴᴱ ᴼᴿᴵᴳᴵᴻᴬᴸ Wolfenstein" userId="215f646470bc261a" providerId="LiveId" clId="{AFCBB63E-7170-4D71-9793-D7574789DA5C}" dt="2021-05-21T06:56:29.751" v="1142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AFCBB63E-7170-4D71-9793-D7574789DA5C}" dt="2021-05-21T07:16:49.877" v="2503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AFCBB63E-7170-4D71-9793-D7574789DA5C}" dt="2021-05-20T08:43:08.501" v="1078" actId="14100"/>
          <ac:spMkLst>
            <pc:docMk/>
            <pc:sldMk cId="3963308375" sldId="28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0T08:43:15.465" v="1080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0T08:43:11.553" v="1079" actId="1076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0T08:36:43.063" v="874" actId="1037"/>
          <ac:picMkLst>
            <pc:docMk/>
            <pc:sldMk cId="3963308375" sldId="28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FCBB63E-7170-4D71-9793-D7574789DA5C}" dt="2021-05-21T07:04:15.635" v="1510" actId="2696"/>
        <pc:sldMkLst>
          <pc:docMk/>
          <pc:sldMk cId="1236318662" sldId="292"/>
        </pc:sldMkLst>
      </pc:sldChg>
      <pc:sldChg chg="del">
        <pc:chgData name="Siniša ᵀᴴᴱ ᴼᴿᴵᴳᴵᴻᴬᴸ Wolfenstein" userId="215f646470bc261a" providerId="LiveId" clId="{AFCBB63E-7170-4D71-9793-D7574789DA5C}" dt="2021-05-21T07:04:17.940" v="1517" actId="2696"/>
        <pc:sldMkLst>
          <pc:docMk/>
          <pc:sldMk cId="3772707989" sldId="293"/>
        </pc:sldMkLst>
      </pc:sldChg>
      <pc:sldChg chg="del">
        <pc:chgData name="Siniša ᵀᴴᴱ ᴼᴿᴵᴳᴵᴻᴬᴸ Wolfenstein" userId="215f646470bc261a" providerId="LiveId" clId="{AFCBB63E-7170-4D71-9793-D7574789DA5C}" dt="2021-05-21T07:04:15.951" v="1511" actId="2696"/>
        <pc:sldMkLst>
          <pc:docMk/>
          <pc:sldMk cId="3442932805" sldId="294"/>
        </pc:sldMkLst>
      </pc:sldChg>
      <pc:sldChg chg="del">
        <pc:chgData name="Siniša ᵀᴴᴱ ᴼᴿᴵᴳᴵᴻᴬᴸ Wolfenstein" userId="215f646470bc261a" providerId="LiveId" clId="{AFCBB63E-7170-4D71-9793-D7574789DA5C}" dt="2021-05-21T07:04:17.486" v="1515" actId="2696"/>
        <pc:sldMkLst>
          <pc:docMk/>
          <pc:sldMk cId="3450281488" sldId="295"/>
        </pc:sldMkLst>
      </pc:sldChg>
      <pc:sldChg chg="del">
        <pc:chgData name="Siniša ᵀᴴᴱ ᴼᴿᴵᴳᴵᴻᴬᴸ Wolfenstein" userId="215f646470bc261a" providerId="LiveId" clId="{AFCBB63E-7170-4D71-9793-D7574789DA5C}" dt="2021-05-21T07:04:16.939" v="1514" actId="2696"/>
        <pc:sldMkLst>
          <pc:docMk/>
          <pc:sldMk cId="821422838" sldId="296"/>
        </pc:sldMkLst>
      </pc:sldChg>
      <pc:sldChg chg="del">
        <pc:chgData name="Siniša ᵀᴴᴱ ᴼᴿᴵᴳᴵᴻᴬᴸ Wolfenstein" userId="215f646470bc261a" providerId="LiveId" clId="{AFCBB63E-7170-4D71-9793-D7574789DA5C}" dt="2021-05-21T07:04:16.337" v="1512" actId="2696"/>
        <pc:sldMkLst>
          <pc:docMk/>
          <pc:sldMk cId="3651266649" sldId="302"/>
        </pc:sldMkLst>
      </pc:sldChg>
      <pc:sldChg chg="del">
        <pc:chgData name="Siniša ᵀᴴᴱ ᴼᴿᴵᴳᴵᴻᴬᴸ Wolfenstein" userId="215f646470bc261a" providerId="LiveId" clId="{AFCBB63E-7170-4D71-9793-D7574789DA5C}" dt="2021-05-21T07:04:17.686" v="1516" actId="2696"/>
        <pc:sldMkLst>
          <pc:docMk/>
          <pc:sldMk cId="3972609630" sldId="304"/>
        </pc:sldMkLst>
      </pc:sldChg>
      <pc:sldChg chg="del">
        <pc:chgData name="Siniša ᵀᴴᴱ ᴼᴿᴵᴳᴵᴻᴬᴸ Wolfenstein" userId="215f646470bc261a" providerId="LiveId" clId="{AFCBB63E-7170-4D71-9793-D7574789DA5C}" dt="2021-05-21T07:04:15.102" v="1509" actId="2696"/>
        <pc:sldMkLst>
          <pc:docMk/>
          <pc:sldMk cId="986372035" sldId="305"/>
        </pc:sldMkLst>
      </pc:sldChg>
      <pc:sldChg chg="del">
        <pc:chgData name="Siniša ᵀᴴᴱ ᴼᴿᴵᴳᴵᴻᴬᴸ Wolfenstein" userId="215f646470bc261a" providerId="LiveId" clId="{AFCBB63E-7170-4D71-9793-D7574789DA5C}" dt="2021-05-21T07:04:16.639" v="1513" actId="2696"/>
        <pc:sldMkLst>
          <pc:docMk/>
          <pc:sldMk cId="1742920383" sldId="306"/>
        </pc:sldMkLst>
      </pc:sldChg>
      <pc:sldChg chg="addSp delSp modSp new add modAnim">
        <pc:chgData name="Siniša ᵀᴴᴱ ᴼᴿᴵᴳᴵᴻᴬᴸ Wolfenstein" userId="215f646470bc261a" providerId="LiveId" clId="{AFCBB63E-7170-4D71-9793-D7574789DA5C}" dt="2021-05-20T07:57:54.654" v="203" actId="1076"/>
        <pc:sldMkLst>
          <pc:docMk/>
          <pc:sldMk cId="3406950970" sldId="307"/>
        </pc:sldMkLst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2" creationId="{D9EF9AAD-EBD5-49E0-9CC7-927258F97153}"/>
          </ac:spMkLst>
        </pc:spChg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3" creationId="{C19A92B6-9C6A-4203-ADD0-264145A9BD80}"/>
          </ac:spMkLst>
        </pc:spChg>
        <pc:spChg chg="add mod">
          <ac:chgData name="Siniša ᵀᴴᴱ ᴼᴿᴵᴳᴵᴻᴬᴸ Wolfenstein" userId="215f646470bc261a" providerId="LiveId" clId="{AFCBB63E-7170-4D71-9793-D7574789DA5C}" dt="2021-05-20T07:57:54.654" v="203" actId="1076"/>
          <ac:spMkLst>
            <pc:docMk/>
            <pc:sldMk cId="3406950970" sldId="307"/>
            <ac:spMk id="10" creationId="{62ED17C2-2A2E-47EA-9C56-9920B2714B78}"/>
          </ac:spMkLst>
        </pc:spChg>
        <pc:picChg chg="add del mod ord">
          <ac:chgData name="Siniša ᵀᴴᴱ ᴼᴿᴵᴳᴵᴻᴬᴸ Wolfenstein" userId="215f646470bc261a" providerId="LiveId" clId="{AFCBB63E-7170-4D71-9793-D7574789DA5C}" dt="2021-05-20T07:53:54.365" v="74" actId="478"/>
          <ac:picMkLst>
            <pc:docMk/>
            <pc:sldMk cId="3406950970" sldId="307"/>
            <ac:picMk id="4" creationId="{6E366151-F1A5-40A4-B3B8-7FCCC9AF975C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5:36.555" v="87" actId="1076"/>
          <ac:picMkLst>
            <pc:docMk/>
            <pc:sldMk cId="3406950970" sldId="307"/>
            <ac:picMk id="5" creationId="{41E8EE44-657C-41EB-8E0A-73926330005F}"/>
          </ac:picMkLst>
        </pc:picChg>
        <pc:picChg chg="add del mod">
          <ac:chgData name="Siniša ᵀᴴᴱ ᴼᴿᴵᴳᴵᴻᴬᴸ Wolfenstein" userId="215f646470bc261a" providerId="LiveId" clId="{AFCBB63E-7170-4D71-9793-D7574789DA5C}" dt="2021-05-20T07:52:41.860" v="57" actId="478"/>
          <ac:picMkLst>
            <pc:docMk/>
            <pc:sldMk cId="3406950970" sldId="307"/>
            <ac:picMk id="6" creationId="{C6069CFE-F663-47D9-86FE-D4B292237A8C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7:44.549" v="202" actId="1036"/>
          <ac:picMkLst>
            <pc:docMk/>
            <pc:sldMk cId="3406950970" sldId="307"/>
            <ac:picMk id="7" creationId="{0C9081D8-6D40-4841-8D69-41506920AC56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5:21.368" v="86" actId="14100"/>
          <ac:picMkLst>
            <pc:docMk/>
            <pc:sldMk cId="3406950970" sldId="307"/>
            <ac:picMk id="8" creationId="{7899F89A-1F6F-404A-BF5A-40FDA28895C2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7:31.411" v="199" actId="1076"/>
          <ac:picMkLst>
            <pc:docMk/>
            <pc:sldMk cId="3406950970" sldId="307"/>
            <ac:picMk id="1026" creationId="{4AC2ECAF-82C6-46FE-AA39-B52978D60BD1}"/>
          </ac:picMkLst>
        </pc:picChg>
      </pc:sldChg>
      <pc:sldChg chg="delSp new add del">
        <pc:chgData name="Siniša ᵀᴴᴱ ᴼᴿᴵᴳᴵᴻᴬᴸ Wolfenstein" userId="215f646470bc261a" providerId="LiveId" clId="{AFCBB63E-7170-4D71-9793-D7574789DA5C}" dt="2021-05-21T07:05:01.266" v="1527" actId="2696"/>
        <pc:sldMkLst>
          <pc:docMk/>
          <pc:sldMk cId="2229572517" sldId="308"/>
        </pc:sldMkLst>
        <pc:spChg chg="del">
          <ac:chgData name="Siniša ᵀᴴᴱ ᴼᴿᴵᴳᴵᴻᴬᴸ Wolfenstein" userId="215f646470bc261a" providerId="LiveId" clId="{AFCBB63E-7170-4D71-9793-D7574789DA5C}" dt="2021-05-20T07:55:43.079" v="90" actId="478"/>
          <ac:spMkLst>
            <pc:docMk/>
            <pc:sldMk cId="2229572517" sldId="308"/>
            <ac:spMk id="2" creationId="{71CC73EE-3F51-4D92-B594-580694D27ED4}"/>
          </ac:spMkLst>
        </pc:spChg>
        <pc:spChg chg="del">
          <ac:chgData name="Siniša ᵀᴴᴱ ᴼᴿᴵᴳᴵᴻᴬᴸ Wolfenstein" userId="215f646470bc261a" providerId="LiveId" clId="{AFCBB63E-7170-4D71-9793-D7574789DA5C}" dt="2021-05-20T07:55:43.079" v="90" actId="478"/>
          <ac:spMkLst>
            <pc:docMk/>
            <pc:sldMk cId="2229572517" sldId="308"/>
            <ac:spMk id="3" creationId="{26D73FF8-5BF6-489C-9CFB-A54E06D8F1F2}"/>
          </ac:spMkLst>
        </pc:spChg>
      </pc:sldChg>
      <pc:sldChg chg="addSp delSp modSp add delAnim modAnim">
        <pc:chgData name="Siniša ᵀᴴᴱ ᴼᴿᴵᴳᴵᴻᴬᴸ Wolfenstein" userId="215f646470bc261a" providerId="LiveId" clId="{AFCBB63E-7170-4D71-9793-D7574789DA5C}" dt="2021-05-20T08:14:33.294" v="473" actId="20577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AFCBB63E-7170-4D71-9793-D7574789DA5C}" dt="2021-05-20T07:59:41.175" v="309" actId="20577"/>
          <ac:spMkLst>
            <pc:docMk/>
            <pc:sldMk cId="1307051177" sldId="398"/>
            <ac:spMk id="20" creationId="{5ECB7072-4268-4CB4-A2A0-AB1E3BCAE142}"/>
          </ac:spMkLst>
        </pc:spChg>
        <pc:spChg chg="add mod">
          <ac:chgData name="Siniša ᵀᴴᴱ ᴼᴿᴵᴳᴵᴻᴬᴸ Wolfenstein" userId="215f646470bc261a" providerId="LiveId" clId="{AFCBB63E-7170-4D71-9793-D7574789DA5C}" dt="2021-05-20T08:14:33.294" v="473" actId="20577"/>
          <ac:spMkLst>
            <pc:docMk/>
            <pc:sldMk cId="1307051177" sldId="398"/>
            <ac:spMk id="21" creationId="{B40667A1-381F-4E24-8456-3677FD488AA6}"/>
          </ac:spMkLst>
        </pc:spChg>
        <pc:picChg chg="del">
          <ac:chgData name="Siniša ᵀᴴᴱ ᴼᴿᴵᴳᴵᴻᴬᴸ Wolfenstein" userId="215f646470bc261a" providerId="LiveId" clId="{AFCBB63E-7170-4D71-9793-D7574789DA5C}" dt="2021-05-20T07:59:46.043" v="310" actId="478"/>
          <ac:picMkLst>
            <pc:docMk/>
            <pc:sldMk cId="1307051177" sldId="398"/>
            <ac:picMk id="2" creationId="{2BECE442-6882-4ECA-84C8-40854A4EAEA8}"/>
          </ac:picMkLst>
        </pc:picChg>
        <pc:picChg chg="mod">
          <ac:chgData name="Siniša ᵀᴴᴱ ᴼᴿᴵᴳᴵᴻᴬᴸ Wolfenstein" userId="215f646470bc261a" providerId="LiveId" clId="{AFCBB63E-7170-4D71-9793-D7574789DA5C}" dt="2021-05-20T08:13:27.143" v="416" actId="1036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4" creationId="{7E3C0486-0DBE-4FA8-B375-97558C264B98}"/>
          </ac:picMkLst>
        </pc:picChg>
        <pc:picChg chg="del">
          <ac:chgData name="Siniša ᵀᴴᴱ ᴼᴿᴵᴳᴵᴻᴬᴸ Wolfenstein" userId="215f646470bc261a" providerId="LiveId" clId="{AFCBB63E-7170-4D71-9793-D7574789DA5C}" dt="2021-05-20T07:59:47.622" v="312" actId="478"/>
          <ac:picMkLst>
            <pc:docMk/>
            <pc:sldMk cId="1307051177" sldId="398"/>
            <ac:picMk id="18" creationId="{89E4C271-A1A0-40E2-B608-30D311A391C0}"/>
          </ac:picMkLst>
        </pc:picChg>
        <pc:picChg chg="del">
          <ac:chgData name="Siniša ᵀᴴᴱ ᴼᴿᴵᴳᴵᴻᴬᴸ Wolfenstein" userId="215f646470bc261a" providerId="LiveId" clId="{AFCBB63E-7170-4D71-9793-D7574789DA5C}" dt="2021-05-20T07:59:46.938" v="311" actId="478"/>
          <ac:picMkLst>
            <pc:docMk/>
            <pc:sldMk cId="1307051177" sldId="398"/>
            <ac:picMk id="1026" creationId="{A86BC61A-304E-4697-B48C-35BC87807195}"/>
          </ac:picMkLst>
        </pc:picChg>
      </pc:sldChg>
      <pc:sldChg chg="delSp modSp add ord delAnim modAnim">
        <pc:chgData name="Siniša ᵀᴴᴱ ᴼᴿᴵᴳᴵᴻᴬᴸ Wolfenstein" userId="215f646470bc261a" providerId="LiveId" clId="{AFCBB63E-7170-4D71-9793-D7574789DA5C}" dt="2021-05-20T08:41:28.099" v="986" actId="207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AFCBB63E-7170-4D71-9793-D7574789DA5C}" dt="2021-05-20T08:26:58.602" v="603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FCBB63E-7170-4D71-9793-D7574789DA5C}" dt="2021-05-20T08:29:10.315" v="715" actId="14100"/>
          <ac:spMkLst>
            <pc:docMk/>
            <pc:sldMk cId="2233544165" sldId="4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AFCBB63E-7170-4D71-9793-D7574789DA5C}" dt="2021-05-20T08:41:28.099" v="986" actId="207"/>
          <ac:spMkLst>
            <pc:docMk/>
            <pc:sldMk cId="2233544165" sldId="470"/>
            <ac:spMk id="15" creationId="{DFBD22A1-A02D-4F8D-9AF9-39204A0B13C8}"/>
          </ac:spMkLst>
        </pc:spChg>
        <pc:spChg chg="del">
          <ac:chgData name="Siniša ᵀᴴᴱ ᴼᴿᴵᴳᴵᴻᴬᴸ Wolfenstein" userId="215f646470bc261a" providerId="LiveId" clId="{AFCBB63E-7170-4D71-9793-D7574789DA5C}" dt="2021-05-20T08:27:37.399" v="608" actId="478"/>
          <ac:spMkLst>
            <pc:docMk/>
            <pc:sldMk cId="2233544165" sldId="470"/>
            <ac:spMk id="16" creationId="{930C2CE5-F8D7-498D-BFEB-3661960B431C}"/>
          </ac:spMkLst>
        </pc:spChg>
        <pc:spChg chg="del">
          <ac:chgData name="Siniša ᵀᴴᴱ ᴼᴿᴵᴳᴵᴻᴬᴸ Wolfenstein" userId="215f646470bc261a" providerId="LiveId" clId="{AFCBB63E-7170-4D71-9793-D7574789DA5C}" dt="2021-05-20T08:27:38.909" v="609" actId="478"/>
          <ac:spMkLst>
            <pc:docMk/>
            <pc:sldMk cId="2233544165" sldId="470"/>
            <ac:spMk id="17" creationId="{497302EF-F016-42D5-968F-16263B9DA295}"/>
          </ac:spMkLst>
        </pc:spChg>
        <pc:spChg chg="del">
          <ac:chgData name="Siniša ᵀᴴᴱ ᴼᴿᴵᴳᴵᴻᴬᴸ Wolfenstein" userId="215f646470bc261a" providerId="LiveId" clId="{AFCBB63E-7170-4D71-9793-D7574789DA5C}" dt="2021-05-20T08:27:40.299" v="610" actId="478"/>
          <ac:spMkLst>
            <pc:docMk/>
            <pc:sldMk cId="2233544165" sldId="470"/>
            <ac:spMk id="25" creationId="{E38DB932-75AA-4F95-B4D3-41629EACA448}"/>
          </ac:spMkLst>
        </pc:spChg>
        <pc:spChg chg="del">
          <ac:chgData name="Siniša ᵀᴴᴱ ᴼᴿᴵᴳᴵᴻᴬᴸ Wolfenstein" userId="215f646470bc261a" providerId="LiveId" clId="{AFCBB63E-7170-4D71-9793-D7574789DA5C}" dt="2021-05-20T08:27:41.857" v="611" actId="478"/>
          <ac:spMkLst>
            <pc:docMk/>
            <pc:sldMk cId="2233544165" sldId="470"/>
            <ac:spMk id="26" creationId="{98F90BD9-EDE3-4061-979B-1D40A2D9FF5F}"/>
          </ac:spMkLst>
        </pc:spChg>
        <pc:picChg chg="mod">
          <ac:chgData name="Siniša ᵀᴴᴱ ᴼᴿᴵᴳᴵᴻᴬᴸ Wolfenstein" userId="215f646470bc261a" providerId="LiveId" clId="{AFCBB63E-7170-4D71-9793-D7574789DA5C}" dt="2021-05-20T08:27:26.232" v="607" actId="1037"/>
          <ac:picMkLst>
            <pc:docMk/>
            <pc:sldMk cId="2233544165" sldId="4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FCBB63E-7170-4D71-9793-D7574789DA5C}" dt="2021-05-20T08:29:07.180" v="714" actId="1076"/>
          <ac:picMkLst>
            <pc:docMk/>
            <pc:sldMk cId="2233544165" sldId="470"/>
            <ac:picMk id="3" creationId="{DCB64642-CE4F-4D9C-A92A-9A8EF9D7D4F4}"/>
          </ac:picMkLst>
        </pc:picChg>
      </pc:sldChg>
      <pc:sldChg chg="delSp modSp add delAnim modAnim">
        <pc:chgData name="Siniša ᵀᴴᴱ ᴼᴿᴵᴳᴵᴻᴬᴸ Wolfenstein" userId="215f646470bc261a" providerId="LiveId" clId="{AFCBB63E-7170-4D71-9793-D7574789DA5C}" dt="2021-05-21T07:17:57.618" v="2508"/>
        <pc:sldMkLst>
          <pc:docMk/>
          <pc:sldMk cId="4269398660" sldId="471"/>
        </pc:sldMkLst>
        <pc:spChg chg="mod">
          <ac:chgData name="Siniša ᵀᴴᴱ ᴼᴿᴵᴳᴵᴻᴬᴸ Wolfenstein" userId="215f646470bc261a" providerId="LiveId" clId="{AFCBB63E-7170-4D71-9793-D7574789DA5C}" dt="2021-05-21T07:12:03.179" v="2502" actId="20577"/>
          <ac:spMkLst>
            <pc:docMk/>
            <pc:sldMk cId="4269398660" sldId="471"/>
            <ac:spMk id="3" creationId="{B7889F66-CCBB-4BC4-8656-0552E49AE557}"/>
          </ac:spMkLst>
        </pc:spChg>
        <pc:spChg chg="del mod">
          <ac:chgData name="Siniša ᵀᴴᴱ ᴼᴿᴵᴳᴵᴻᴬᴸ Wolfenstein" userId="215f646470bc261a" providerId="LiveId" clId="{AFCBB63E-7170-4D71-9793-D7574789DA5C}" dt="2021-05-21T07:05:42.885" v="1533" actId="478"/>
          <ac:spMkLst>
            <pc:docMk/>
            <pc:sldMk cId="4269398660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1T07:04:59.259" v="1526" actId="1035"/>
          <ac:picMkLst>
            <pc:docMk/>
            <pc:sldMk cId="4269398660" sldId="471"/>
            <ac:picMk id="2" creationId="{8F0B890C-6670-40D9-BC5A-12739E4FF41E}"/>
          </ac:picMkLst>
        </pc:picChg>
      </pc:sldChg>
    </pc:docChg>
  </pc:docChgLst>
  <pc:docChgLst>
    <pc:chgData name="Siniša ᵀᴴᴱ ᴼᴿᴵᴳᴵᴻᴬᴸ Wolfenstein" userId="215f646470bc261a" providerId="LiveId" clId="{E7601527-794D-480A-8635-1DCEC4D8E995}"/>
    <pc:docChg chg="undo custSel addSld delSld modSld">
      <pc:chgData name="Siniša ᵀᴴᴱ ᴼᴿᴵᴳᴵᴻᴬᴸ Wolfenstein" userId="215f646470bc261a" providerId="LiveId" clId="{E7601527-794D-480A-8635-1DCEC4D8E995}" dt="2021-04-13T08:41:32.998" v="1236"/>
      <pc:docMkLst>
        <pc:docMk/>
      </pc:docMkLst>
      <pc:sldChg chg="modSp">
        <pc:chgData name="Siniša ᵀᴴᴱ ᴼᴿᴵᴳᴵᴻᴬᴸ Wolfenstein" userId="215f646470bc261a" providerId="LiveId" clId="{E7601527-794D-480A-8635-1DCEC4D8E995}" dt="2021-04-13T07:42:33.975" v="3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E7601527-794D-480A-8635-1DCEC4D8E995}" dt="2021-04-13T07:42:30.643" v="31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E7601527-794D-480A-8635-1DCEC4D8E995}" dt="2021-04-13T07:42:33.975" v="3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E7601527-794D-480A-8635-1DCEC4D8E995}" dt="2021-04-13T08:04:02.347" v="595" actId="20577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E7601527-794D-480A-8635-1DCEC4D8E995}" dt="2021-04-13T08:02:24.727" v="513" actId="20577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ᵀᴴᴱ ᴼᴿᴵᴳᴵᴻᴬᴸ Wolfenstein" userId="215f646470bc261a" providerId="LiveId" clId="{E7601527-794D-480A-8635-1DCEC4D8E995}" dt="2021-04-13T08:02:32.015" v="520" actId="478"/>
          <ac:spMkLst>
            <pc:docMk/>
            <pc:sldMk cId="1067701834" sldId="261"/>
            <ac:spMk id="7" creationId="{F7F35ACC-185E-41AD-8106-991408FB0D15}"/>
          </ac:spMkLst>
        </pc:spChg>
        <pc:spChg chg="del">
          <ac:chgData name="Siniša ᵀᴴᴱ ᴼᴿᴵᴳᴵᴻᴬᴸ Wolfenstein" userId="215f646470bc261a" providerId="LiveId" clId="{E7601527-794D-480A-8635-1DCEC4D8E995}" dt="2021-04-13T08:02:30.173" v="519" actId="478"/>
          <ac:spMkLst>
            <pc:docMk/>
            <pc:sldMk cId="1067701834" sldId="261"/>
            <ac:spMk id="8" creationId="{34A0AB61-D9FD-4045-BF7C-428C51964632}"/>
          </ac:spMkLst>
        </pc:spChg>
        <pc:spChg chg="add mod">
          <ac:chgData name="Siniša ᵀᴴᴱ ᴼᴿᴵᴳᴵᴻᴬᴸ Wolfenstein" userId="215f646470bc261a" providerId="LiveId" clId="{E7601527-794D-480A-8635-1DCEC4D8E995}" dt="2021-04-13T08:03:08.944" v="543" actId="20577"/>
          <ac:spMkLst>
            <pc:docMk/>
            <pc:sldMk cId="1067701834" sldId="261"/>
            <ac:spMk id="9" creationId="{3A247832-7899-4998-8F3C-86AC66DB3F6F}"/>
          </ac:spMkLst>
        </pc:spChg>
        <pc:spChg chg="add mod">
          <ac:chgData name="Siniša ᵀᴴᴱ ᴼᴿᴵᴳᴵᴻᴬᴸ Wolfenstein" userId="215f646470bc261a" providerId="LiveId" clId="{E7601527-794D-480A-8635-1DCEC4D8E995}" dt="2021-04-13T08:03:23.457" v="555" actId="20577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ᵀᴴᴱ ᴼᴿᴵᴳᴵᴻᴬᴸ Wolfenstein" userId="215f646470bc261a" providerId="LiveId" clId="{E7601527-794D-480A-8635-1DCEC4D8E995}" dt="2021-04-13T08:02:53.201" v="530" actId="1076"/>
          <ac:spMkLst>
            <pc:docMk/>
            <pc:sldMk cId="1067701834" sldId="261"/>
            <ac:spMk id="11" creationId="{49998313-A206-4FBF-ADE6-452626A8D4EE}"/>
          </ac:spMkLst>
        </pc:spChg>
        <pc:spChg chg="add mod">
          <ac:chgData name="Siniša ᵀᴴᴱ ᴼᴿᴵᴳᴵᴻᴬᴸ Wolfenstein" userId="215f646470bc261a" providerId="LiveId" clId="{E7601527-794D-480A-8635-1DCEC4D8E995}" dt="2021-04-13T08:03:37.454" v="572" actId="20577"/>
          <ac:spMkLst>
            <pc:docMk/>
            <pc:sldMk cId="1067701834" sldId="261"/>
            <ac:spMk id="12" creationId="{810BA0AD-9ACD-45FA-8E08-8776742750E9}"/>
          </ac:spMkLst>
        </pc:spChg>
        <pc:spChg chg="add mod">
          <ac:chgData name="Siniša ᵀᴴᴱ ᴼᴿᴵᴳᴵᴻᴬᴸ Wolfenstein" userId="215f646470bc261a" providerId="LiveId" clId="{E7601527-794D-480A-8635-1DCEC4D8E995}" dt="2021-04-13T08:03:48.429" v="584" actId="20577"/>
          <ac:spMkLst>
            <pc:docMk/>
            <pc:sldMk cId="1067701834" sldId="261"/>
            <ac:spMk id="13" creationId="{8C9929DA-BB27-4D78-9D75-4A70D348DE3C}"/>
          </ac:spMkLst>
        </pc:spChg>
        <pc:spChg chg="add mod">
          <ac:chgData name="Siniša ᵀᴴᴱ ᴼᴿᴵᴳᴵᴻᴬᴸ Wolfenstein" userId="215f646470bc261a" providerId="LiveId" clId="{E7601527-794D-480A-8635-1DCEC4D8E995}" dt="2021-04-13T08:04:02.347" v="595" actId="20577"/>
          <ac:spMkLst>
            <pc:docMk/>
            <pc:sldMk cId="1067701834" sldId="261"/>
            <ac:spMk id="14" creationId="{FC24B69F-A050-45D7-9B6F-CB0625D28B14}"/>
          </ac:spMkLst>
        </pc:spChg>
        <pc:picChg chg="mod">
          <ac:chgData name="Siniša ᵀᴴᴱ ᴼᴿᴵᴳᴵᴻᴬᴸ Wolfenstein" userId="215f646470bc261a" providerId="LiveId" clId="{E7601527-794D-480A-8635-1DCEC4D8E995}" dt="2021-04-13T08:00:30.817" v="478" actId="1482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E7601527-794D-480A-8635-1DCEC4D8E995}" dt="2021-04-13T08:02:27.357" v="518" actId="1035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">
        <pc:chgData name="Siniša ᵀᴴᴱ ᴼᴿᴵᴳᴵᴻᴬᴸ Wolfenstein" userId="215f646470bc261a" providerId="LiveId" clId="{E7601527-794D-480A-8635-1DCEC4D8E995}" dt="2021-04-13T07:47:51.954" v="64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E7601527-794D-480A-8635-1DCEC4D8E995}" dt="2021-04-13T07:45:32.514" v="61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E7601527-794D-480A-8635-1DCEC4D8E995}" dt="2021-04-13T07:45:26.161" v="58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E7601527-794D-480A-8635-1DCEC4D8E995}" dt="2021-04-13T07:47:51.954" v="64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E7601527-794D-480A-8635-1DCEC4D8E995}" dt="2021-04-13T07:44:29.306" v="38" actId="107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E7601527-794D-480A-8635-1DCEC4D8E995}" dt="2021-04-13T07:50:24.673" v="338" actId="20577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E7601527-794D-480A-8635-1DCEC4D8E995}" dt="2021-04-13T07:50:24.673" v="338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E7601527-794D-480A-8635-1DCEC4D8E995}" dt="2021-04-13T07:47:57.648" v="65" actId="14826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E7601527-794D-480A-8635-1DCEC4D8E995}" dt="2021-04-13T07:43:44.067" v="34" actId="14826"/>
          <ac:picMkLst>
            <pc:docMk/>
            <pc:sldMk cId="3963308375" sldId="28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21.5.2021.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hyperlink" Target="https://puzzel.org/en/jigsaw/play?p=-Ma7p4lyG7nuPdksprp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dhcj1hn520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1wLtAXDgqg" TargetMode="External"/><Relationship Id="rId2" Type="http://schemas.openxmlformats.org/officeDocument/2006/relationships/hyperlink" Target="https://youtu.be/ftE8vr0WNu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 SPOT 1;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Huge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different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4AC2ECAF-82C6-46FE-AA39-B52978D60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317" y="-1113925"/>
            <a:ext cx="5140683" cy="410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likovni rezultat za white house">
            <a:extLst>
              <a:ext uri="{FF2B5EF4-FFF2-40B4-BE49-F238E27FC236}">
                <a16:creationId xmlns:a16="http://schemas.microsoft.com/office/drawing/2014/main" id="{0C9081D8-6D40-4841-8D69-41506920A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731" y="1768632"/>
            <a:ext cx="5670119" cy="56701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likovni rezultat za the statue of liberty">
            <a:extLst>
              <a:ext uri="{FF2B5EF4-FFF2-40B4-BE49-F238E27FC236}">
                <a16:creationId xmlns:a16="http://schemas.microsoft.com/office/drawing/2014/main" id="{7899F89A-1F6F-404A-BF5A-40FDA2889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136" y="-538619"/>
            <a:ext cx="5295842" cy="79397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likovni rezultat za usa on the world map">
            <a:extLst>
              <a:ext uri="{FF2B5EF4-FFF2-40B4-BE49-F238E27FC236}">
                <a16:creationId xmlns:a16="http://schemas.microsoft.com/office/drawing/2014/main" id="{41E8EE44-657C-41EB-8E0A-739263300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088" y="1946354"/>
            <a:ext cx="5140683" cy="51406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2ED17C2-2A2E-47EA-9C56-9920B2714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4251"/>
            <a:ext cx="6019800" cy="1427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predstavljaju </a:t>
            </a:r>
            <a:br>
              <a:rPr lang="hr-HR" sz="2000" i="1" dirty="0"/>
            </a:br>
            <a:r>
              <a:rPr lang="hr-HR" sz="2000" i="1" dirty="0"/>
              <a:t>sljedeće fotografije?</a:t>
            </a:r>
          </a:p>
        </p:txBody>
      </p:sp>
    </p:spTree>
    <p:extLst>
      <p:ext uri="{BB962C8B-B14F-4D97-AF65-F5344CB8AC3E}">
        <p14:creationId xmlns:p14="http://schemas.microsoft.com/office/powerpoint/2010/main" val="340695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340178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210"/>
                    </a14:imgEffect>
                    <a14:imgEffect>
                      <a14:saturation sat="33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782354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86746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2360556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2263407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778937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3442331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3382926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497780" y="4343546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 err="1">
                <a:latin typeface="Ink Free" panose="03080402000500000000" pitchFamily="66" charset="0"/>
              </a:rPr>
              <a:t>the</a:t>
            </a:r>
            <a:r>
              <a:rPr lang="hr-HR" sz="2400" dirty="0">
                <a:latin typeface="Ink Free" panose="03080402000500000000" pitchFamily="66" charset="0"/>
              </a:rPr>
              <a:t> USA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876119" y="2964901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dirty="0">
                <a:latin typeface="Ink Free" panose="03080402000500000000" pitchFamily="66" charset="0"/>
              </a:rPr>
              <a:t>Statue </a:t>
            </a:r>
            <a:r>
              <a:rPr lang="hr-HR" dirty="0" err="1">
                <a:latin typeface="Ink Free" panose="03080402000500000000" pitchFamily="66" charset="0"/>
              </a:rPr>
              <a:t>of</a:t>
            </a:r>
            <a:r>
              <a:rPr lang="hr-HR" dirty="0">
                <a:latin typeface="Ink Free" panose="03080402000500000000" pitchFamily="66" charset="0"/>
              </a:rPr>
              <a:t> </a:t>
            </a:r>
            <a:br>
              <a:rPr lang="hr-HR" dirty="0">
                <a:latin typeface="Ink Free" panose="03080402000500000000" pitchFamily="66" charset="0"/>
              </a:rPr>
            </a:br>
            <a:r>
              <a:rPr lang="hr-HR" dirty="0" err="1">
                <a:latin typeface="Ink Free" panose="03080402000500000000" pitchFamily="66" charset="0"/>
              </a:rPr>
              <a:t>Liberty</a:t>
            </a:r>
            <a:endParaRPr lang="hr-HR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574054" y="2581107"/>
            <a:ext cx="1527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Ink Free" panose="03080402000500000000" pitchFamily="66" charset="0"/>
              </a:rPr>
              <a:t>White </a:t>
            </a:r>
            <a:r>
              <a:rPr lang="hr-HR" sz="2000" dirty="0" err="1">
                <a:latin typeface="Ink Free" panose="03080402000500000000" pitchFamily="66" charset="0"/>
              </a:rPr>
              <a:t>House</a:t>
            </a:r>
            <a:endParaRPr lang="hr-HR" sz="20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335578" y="2451890"/>
            <a:ext cx="1609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dirty="0">
                <a:latin typeface="Ink Free" panose="03080402000500000000" pitchFamily="66" charset="0"/>
              </a:rPr>
              <a:t>New York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7" y="47319"/>
            <a:ext cx="120183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Open your notebook and write down all the </a:t>
            </a:r>
            <a:r>
              <a:rPr lang="hr-HR" sz="2000" b="1" dirty="0" err="1"/>
              <a:t>expressions</a:t>
            </a:r>
            <a:r>
              <a:rPr lang="en-US" sz="2000" b="1" dirty="0"/>
              <a:t> you associate with </a:t>
            </a:r>
            <a:r>
              <a:rPr lang="hr-HR" sz="2000" b="1" dirty="0" err="1"/>
              <a:t>the</a:t>
            </a:r>
            <a:r>
              <a:rPr lang="hr-HR" sz="2000" b="1" dirty="0"/>
              <a:t> USA</a:t>
            </a:r>
            <a:r>
              <a:rPr lang="en-US" sz="2000" b="1" dirty="0"/>
              <a:t>.</a:t>
            </a:r>
            <a:br>
              <a:rPr lang="hr-HR" sz="2000" dirty="0"/>
            </a:br>
            <a:r>
              <a:rPr lang="hr-HR" sz="2000" dirty="0"/>
              <a:t>Otvori svoju bilježnicu, te se prisjeti pojmova vezanih za SAD!</a:t>
            </a:r>
            <a:br>
              <a:rPr lang="hr-HR" sz="2000" dirty="0"/>
            </a:br>
            <a:r>
              <a:rPr lang="hr-HR" sz="2000" i="1" dirty="0"/>
              <a:t>Umjesto u bilježnicu ove pojmove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40667A1-381F-4E24-8456-3677FD488AA6}"/>
              </a:ext>
            </a:extLst>
          </p:cNvPr>
          <p:cNvSpPr txBox="1">
            <a:spLocks/>
          </p:cNvSpPr>
          <p:nvPr/>
        </p:nvSpPr>
        <p:spPr>
          <a:xfrm rot="21384719">
            <a:off x="2214298" y="5835982"/>
            <a:ext cx="7071664" cy="30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Pokušaj složiti slagalicu na sljedećoj poveznici:</a:t>
            </a:r>
            <a:br>
              <a:rPr lang="hr-HR" sz="2000" i="1" dirty="0"/>
            </a:br>
            <a:r>
              <a:rPr lang="hr-HR" sz="2000" i="1" dirty="0">
                <a:hlinkClick r:id="rId9"/>
              </a:rPr>
              <a:t>https://puzzel.org/en/jigsaw/play?p=-Ma7p4lyG7nuPdksprpy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9587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" y="12914"/>
            <a:ext cx="5115716" cy="68450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8855900" y="856767"/>
            <a:ext cx="3332027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the USA. Circle the topics it covers.</a:t>
            </a:r>
            <a:r>
              <a:rPr lang="hr-HR" sz="2000" b="1" dirty="0"/>
              <a:t> </a:t>
            </a:r>
            <a:r>
              <a:rPr lang="hr-HR" sz="2000" i="1" dirty="0"/>
              <a:t>Pročitaj tekst o SAD-u i zaokruži o kojim sve temama tekst govori.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83" y="12914"/>
            <a:ext cx="8416620" cy="68450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4DC5FFDA-6649-4824-8D8F-FFE62FD86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4" y="1139867"/>
            <a:ext cx="1230032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28538736-F91B-4F78-8A28-1B9CBE08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701" y="977030"/>
            <a:ext cx="1230032" cy="25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CB8561FE-6721-427C-8914-AB9817318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73" y="493899"/>
            <a:ext cx="626302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A8091205-BD33-44AA-BC0B-CD446E9D5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50" y="735464"/>
            <a:ext cx="755721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23ACC379-B53F-48DD-9FDA-3C544C675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05" y="892589"/>
            <a:ext cx="1506426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9CCF214C-AABC-4A86-9845-CE5849CCC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1" y="702006"/>
            <a:ext cx="755721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05817C70-EC9A-431F-B6DB-B27A26601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309" y="481701"/>
            <a:ext cx="1469719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89904A01-5473-4F37-A739-DAA862480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23" y="702006"/>
            <a:ext cx="895990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0" y="18780"/>
            <a:ext cx="5121388" cy="683922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26" y="430144"/>
            <a:ext cx="4774432" cy="1626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98510" y="313151"/>
            <a:ext cx="6699362" cy="7147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again and provide information related</a:t>
            </a:r>
            <a:r>
              <a:rPr lang="hr-HR" sz="2100" b="1" dirty="0"/>
              <a:t> </a:t>
            </a:r>
            <a:r>
              <a:rPr lang="en-US" sz="2100" b="1" dirty="0"/>
              <a:t>to these numbers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tekst još jednom i obrati značaj na navedene brojeve. Kako su oni povezani sa SAD-om?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FBD22A1-A02D-4F8D-9AF9-39204A0B13C8}"/>
              </a:ext>
            </a:extLst>
          </p:cNvPr>
          <p:cNvSpPr txBox="1">
            <a:spLocks/>
          </p:cNvSpPr>
          <p:nvPr/>
        </p:nvSpPr>
        <p:spPr>
          <a:xfrm>
            <a:off x="5235308" y="1675357"/>
            <a:ext cx="6956691" cy="5182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 Unites States of America consists of 50 states.</a:t>
            </a:r>
            <a:endParaRPr lang="hr-HR" sz="22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There are more than 1,700 animal in the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US.</a:t>
            </a:r>
            <a:endParaRPr lang="hr-HR" sz="22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There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are 59 national parks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hr-HR" sz="2200" b="1" dirty="0" err="1">
                <a:solidFill>
                  <a:srgbClr val="C00000"/>
                </a:solidFill>
              </a:rPr>
              <a:t>in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hr-HR" sz="2200" b="1" dirty="0" err="1">
                <a:solidFill>
                  <a:srgbClr val="C00000"/>
                </a:solidFill>
              </a:rPr>
              <a:t>the</a:t>
            </a:r>
            <a:r>
              <a:rPr lang="hr-HR" sz="2200" b="1" dirty="0">
                <a:solidFill>
                  <a:srgbClr val="C00000"/>
                </a:solidFill>
              </a:rPr>
              <a:t> US.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C00000"/>
                </a:solidFill>
              </a:rPr>
              <a:t>T</a:t>
            </a:r>
            <a:r>
              <a:rPr lang="en-US" sz="2200" b="1" dirty="0">
                <a:solidFill>
                  <a:srgbClr val="C00000"/>
                </a:solidFill>
              </a:rPr>
              <a:t>here are 80 Americans per one Croatia</a:t>
            </a:r>
            <a:r>
              <a:rPr lang="hr-HR" sz="2200" b="1" dirty="0">
                <a:solidFill>
                  <a:srgbClr val="C00000"/>
                </a:solidFill>
              </a:rPr>
              <a:t>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There are more than 18,000 plant species in the US.</a:t>
            </a:r>
            <a:endParaRPr lang="hr-HR" sz="22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 USA is 161 times bigger than Croatia</a:t>
            </a:r>
            <a:r>
              <a:rPr lang="hr-HR" sz="22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There are 10 cities in America which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have a population larger than a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million.</a:t>
            </a:r>
            <a:endParaRPr lang="hr-HR" sz="22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A car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would travel for 43 hours without stopping from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New York on the east coast to San Francisco on the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west.</a:t>
            </a:r>
            <a:endParaRPr lang="hr-HR" sz="22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New York has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a population of 8,4 million</a:t>
            </a:r>
            <a:r>
              <a:rPr lang="hr-HR" sz="22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 err="1">
                <a:solidFill>
                  <a:srgbClr val="C00000"/>
                </a:solidFill>
              </a:rPr>
              <a:t>The</a:t>
            </a:r>
            <a:r>
              <a:rPr lang="hr-HR" sz="2200" b="1" dirty="0">
                <a:solidFill>
                  <a:srgbClr val="C00000"/>
                </a:solidFill>
              </a:rPr>
              <a:t> USA </a:t>
            </a:r>
            <a:r>
              <a:rPr lang="en-US" sz="2200" b="1" dirty="0">
                <a:solidFill>
                  <a:srgbClr val="C00000"/>
                </a:solidFill>
              </a:rPr>
              <a:t>has a population of 327 million people </a:t>
            </a:r>
            <a:r>
              <a:rPr lang="hr-HR" sz="2200" b="1" dirty="0">
                <a:solidFill>
                  <a:srgbClr val="C00000"/>
                </a:solidFill>
              </a:rPr>
              <a:t>…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and the</a:t>
            </a:r>
            <a:r>
              <a:rPr lang="hr-HR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land territory of 9,161,923 square </a:t>
            </a:r>
            <a:r>
              <a:rPr lang="en-US" sz="2200" b="1" dirty="0" err="1">
                <a:solidFill>
                  <a:srgbClr val="C00000"/>
                </a:solidFill>
              </a:rPr>
              <a:t>kilometres</a:t>
            </a:r>
            <a:r>
              <a:rPr lang="en-US" sz="22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544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2049" y="220572"/>
            <a:ext cx="4163426" cy="9819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Odgovori na pitanja.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9" y="17719"/>
            <a:ext cx="5116377" cy="6834018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05858" y="936993"/>
            <a:ext cx="7086142" cy="5921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C00000"/>
                </a:solidFill>
              </a:rPr>
              <a:t>		1 </a:t>
            </a:r>
            <a:r>
              <a:rPr lang="en-US" sz="2400" b="1" dirty="0">
                <a:solidFill>
                  <a:srgbClr val="C00000"/>
                </a:solidFill>
              </a:rPr>
              <a:t>Climate is different all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around the US,</a:t>
            </a:r>
            <a:br>
              <a:rPr lang="hr-HR" sz="2400" b="1" dirty="0">
                <a:solidFill>
                  <a:srgbClr val="C00000"/>
                </a:solidFill>
              </a:rPr>
            </a:br>
            <a:r>
              <a:rPr lang="hr-HR" sz="2400" b="1" dirty="0">
                <a:solidFill>
                  <a:srgbClr val="C00000"/>
                </a:solidFill>
              </a:rPr>
              <a:t>		</a:t>
            </a:r>
            <a:r>
              <a:rPr lang="en-US" sz="2400" b="1" dirty="0">
                <a:solidFill>
                  <a:srgbClr val="C00000"/>
                </a:solidFill>
              </a:rPr>
              <a:t> from tropical in Hawaii and Florida to</a:t>
            </a:r>
            <a:br>
              <a:rPr lang="hr-HR" sz="2400" b="1" dirty="0">
                <a:solidFill>
                  <a:srgbClr val="C00000"/>
                </a:solidFill>
              </a:rPr>
            </a:br>
            <a:r>
              <a:rPr lang="hr-HR" sz="2400" b="1" dirty="0">
                <a:solidFill>
                  <a:srgbClr val="C00000"/>
                </a:solidFill>
              </a:rPr>
              <a:t>		</a:t>
            </a:r>
            <a:r>
              <a:rPr lang="en-US" sz="2400" b="1" dirty="0">
                <a:solidFill>
                  <a:srgbClr val="C00000"/>
                </a:solidFill>
              </a:rPr>
              <a:t>Arctic in Alaska.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C00000"/>
                </a:solidFill>
              </a:rPr>
              <a:t>		2 A</a:t>
            </a:r>
            <a:r>
              <a:rPr lang="en-US" sz="2400" b="1" dirty="0" err="1">
                <a:solidFill>
                  <a:srgbClr val="C00000"/>
                </a:solidFill>
              </a:rPr>
              <a:t>merica</a:t>
            </a:r>
            <a:r>
              <a:rPr lang="en-US" sz="2400" b="1" dirty="0">
                <a:solidFill>
                  <a:srgbClr val="C00000"/>
                </a:solidFill>
              </a:rPr>
              <a:t> is called a melting pot,</a:t>
            </a:r>
            <a:br>
              <a:rPr lang="hr-HR" sz="2400" b="1" dirty="0">
                <a:solidFill>
                  <a:srgbClr val="C00000"/>
                </a:solidFill>
              </a:rPr>
            </a:br>
            <a:r>
              <a:rPr lang="hr-HR" sz="2400" b="1" dirty="0">
                <a:solidFill>
                  <a:srgbClr val="C00000"/>
                </a:solidFill>
              </a:rPr>
              <a:t>		</a:t>
            </a:r>
            <a:r>
              <a:rPr lang="en-US" sz="2400" b="1" dirty="0">
                <a:solidFill>
                  <a:srgbClr val="C00000"/>
                </a:solidFill>
              </a:rPr>
              <a:t>because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there are many people of different cultural,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ethnic and religious background living there.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C00000"/>
                </a:solidFill>
              </a:rPr>
              <a:t>3 America </a:t>
            </a:r>
            <a:r>
              <a:rPr lang="hr-HR" sz="2400" b="1" dirty="0" err="1">
                <a:solidFill>
                  <a:srgbClr val="C00000"/>
                </a:solidFill>
              </a:rPr>
              <a:t>is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 place where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everybody can become successful if they work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hard enough.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C00000"/>
                </a:solidFill>
              </a:rPr>
              <a:t>4 America </a:t>
            </a:r>
            <a:r>
              <a:rPr lang="hr-HR" sz="2400" b="1" dirty="0" err="1">
                <a:solidFill>
                  <a:srgbClr val="C00000"/>
                </a:solidFill>
              </a:rPr>
              <a:t>is</a:t>
            </a:r>
            <a:r>
              <a:rPr lang="hr-HR" sz="2400" b="1" dirty="0">
                <a:solidFill>
                  <a:srgbClr val="C00000"/>
                </a:solidFill>
              </a:rPr>
              <a:t> a </a:t>
            </a:r>
            <a:r>
              <a:rPr lang="hr-HR" sz="2400" b="1" dirty="0" err="1">
                <a:solidFill>
                  <a:srgbClr val="C00000"/>
                </a:solidFill>
              </a:rPr>
              <a:t>rich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country</a:t>
            </a:r>
            <a:r>
              <a:rPr lang="hr-HR" sz="2400" b="1" dirty="0">
                <a:solidFill>
                  <a:srgbClr val="C00000"/>
                </a:solidFill>
              </a:rPr>
              <a:t>. </a:t>
            </a:r>
            <a:r>
              <a:rPr lang="en-US" sz="2400" b="1" dirty="0">
                <a:solidFill>
                  <a:srgbClr val="C00000"/>
                </a:solidFill>
              </a:rPr>
              <a:t>Its economy is highly developed. Americans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possess 41.6% of the world's total wealth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and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America produces the quarter of all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the goods in the world.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400" i="1" dirty="0"/>
              <a:t>Naučeno možeš uvježbati na sljedećoj poveznici: </a:t>
            </a:r>
            <a:r>
              <a:rPr lang="hr-HR" sz="2400" i="1" dirty="0">
                <a:hlinkClick r:id="rId3"/>
              </a:rPr>
              <a:t>https://learningapps.org/watch?v=pdhcj1hn520</a:t>
            </a:r>
            <a:endParaRPr lang="hr-HR" sz="2400" i="1" dirty="0"/>
          </a:p>
          <a:p>
            <a:pPr marL="0" indent="0">
              <a:buNone/>
            </a:pPr>
            <a:endParaRPr lang="hr-HR" sz="24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03" y="0"/>
            <a:ext cx="5869228" cy="2522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30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10" y="2774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123.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0" y="288099"/>
            <a:ext cx="5120336" cy="534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the nickname of the United</a:t>
            </a:r>
            <a:r>
              <a:rPr lang="hr-HR" sz="2000" b="1" dirty="0"/>
              <a:t> </a:t>
            </a:r>
            <a:r>
              <a:rPr lang="en-US" sz="2000" b="1" dirty="0"/>
              <a:t>States? </a:t>
            </a:r>
            <a:r>
              <a:rPr lang="hr-HR" sz="2000" i="1" dirty="0"/>
              <a:t>Znate li koji je nadimak za SAD?</a:t>
            </a:r>
          </a:p>
          <a:p>
            <a:pPr marL="0" indent="0">
              <a:buNone/>
            </a:pPr>
            <a:r>
              <a:rPr lang="en-US" sz="2000" b="1" dirty="0"/>
              <a:t>Uncle Sam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0336" y="413360"/>
            <a:ext cx="7071664" cy="7378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: </a:t>
            </a:r>
            <a:r>
              <a:rPr lang="hr-HR" sz="2000" b="1" dirty="0" err="1"/>
              <a:t>soldiers</a:t>
            </a:r>
            <a:r>
              <a:rPr lang="hr-HR" sz="2000" b="1" dirty="0"/>
              <a:t>, </a:t>
            </a:r>
            <a:r>
              <a:rPr lang="hr-HR" sz="2000" b="1" dirty="0" err="1"/>
              <a:t>stamped</a:t>
            </a:r>
            <a:r>
              <a:rPr lang="hr-HR" sz="2000" b="1" dirty="0"/>
              <a:t>, </a:t>
            </a:r>
            <a:r>
              <a:rPr lang="hr-HR" sz="2000" b="1" dirty="0" err="1"/>
              <a:t>meat</a:t>
            </a:r>
            <a:r>
              <a:rPr lang="hr-HR" sz="2000" b="1" dirty="0"/>
              <a:t> </a:t>
            </a:r>
            <a:r>
              <a:rPr lang="hr-HR" sz="2000" b="1" dirty="0" err="1"/>
              <a:t>packer</a:t>
            </a:r>
            <a:r>
              <a:rPr lang="hr-HR" sz="2000" b="1" dirty="0"/>
              <a:t>, </a:t>
            </a:r>
            <a:r>
              <a:rPr lang="hr-HR" sz="2000" b="1" dirty="0" err="1"/>
              <a:t>cartoonist</a:t>
            </a:r>
            <a:r>
              <a:rPr lang="hr-HR" sz="2000" b="1" dirty="0"/>
              <a:t>, </a:t>
            </a:r>
            <a:r>
              <a:rPr lang="hr-HR" sz="2000" b="1" dirty="0" err="1"/>
              <a:t>recruit</a:t>
            </a:r>
            <a:r>
              <a:rPr lang="hr-HR" sz="2000" b="1" dirty="0"/>
              <a:t>, </a:t>
            </a:r>
            <a:r>
              <a:rPr lang="hr-HR" sz="2000" b="1" dirty="0" err="1"/>
              <a:t>forefinger</a:t>
            </a:r>
            <a:r>
              <a:rPr lang="hr-HR" sz="2000" b="1" dirty="0"/>
              <a:t>, </a:t>
            </a:r>
            <a:r>
              <a:rPr lang="hr-HR" sz="2000" b="1" dirty="0" err="1"/>
              <a:t>wars</a:t>
            </a:r>
            <a:r>
              <a:rPr lang="hr-HR" sz="2000" b="1" dirty="0"/>
              <a:t>, </a:t>
            </a:r>
            <a:r>
              <a:rPr lang="hr-HR" sz="2000" b="1" dirty="0" err="1"/>
              <a:t>anti-war</a:t>
            </a:r>
            <a:r>
              <a:rPr lang="hr-HR" sz="2000" b="1" dirty="0"/>
              <a:t>, </a:t>
            </a:r>
            <a:r>
              <a:rPr lang="hr-HR" sz="2000" b="1" dirty="0" err="1"/>
              <a:t>involvement</a:t>
            </a:r>
            <a:r>
              <a:rPr lang="hr-HR" sz="2000" b="1" dirty="0"/>
              <a:t>. </a:t>
            </a:r>
            <a:r>
              <a:rPr lang="hr-HR" sz="2000" i="1" dirty="0"/>
              <a:t>Pročitaj tekst i pronađi sljedeće riječi</a:t>
            </a:r>
            <a:r>
              <a:rPr lang="en-US" sz="2000" i="1" dirty="0"/>
              <a:t>: </a:t>
            </a:r>
            <a:r>
              <a:rPr lang="en-US" sz="2000" b="1" dirty="0"/>
              <a:t>soldiers, stamped, meat packer, cartoonist, recruit, forefinger, wars, anti-war, involvement.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s</a:t>
            </a:r>
            <a:r>
              <a:rPr lang="en-US" sz="2000" b="1" dirty="0" err="1"/>
              <a:t>oldiers</a:t>
            </a:r>
            <a:r>
              <a:rPr lang="hr-HR" sz="2000" b="1" dirty="0"/>
              <a:t>		</a:t>
            </a:r>
            <a:r>
              <a:rPr lang="hr-HR" sz="2000" i="1" dirty="0"/>
              <a:t>vojnici</a:t>
            </a:r>
          </a:p>
          <a:p>
            <a:pPr marL="0" indent="0">
              <a:buNone/>
            </a:pPr>
            <a:r>
              <a:rPr lang="hr-HR" sz="2000" b="1" dirty="0"/>
              <a:t>s</a:t>
            </a:r>
            <a:r>
              <a:rPr lang="en-US" sz="2000" b="1" dirty="0"/>
              <a:t>tamped</a:t>
            </a:r>
            <a:r>
              <a:rPr lang="hr-HR" sz="2000" b="1" dirty="0"/>
              <a:t>	</a:t>
            </a:r>
            <a:r>
              <a:rPr lang="hr-HR" sz="2000" i="1" dirty="0"/>
              <a:t>otisnuti žig</a:t>
            </a:r>
          </a:p>
          <a:p>
            <a:pPr marL="0" indent="0">
              <a:buNone/>
            </a:pPr>
            <a:r>
              <a:rPr lang="en-US" sz="2000" b="1" dirty="0"/>
              <a:t>meat packer</a:t>
            </a:r>
            <a:r>
              <a:rPr lang="hr-HR" sz="2000" b="1" dirty="0"/>
              <a:t>	</a:t>
            </a:r>
            <a:r>
              <a:rPr lang="hr-HR" sz="2000" i="1" dirty="0"/>
              <a:t>osoba koja pakira meso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c</a:t>
            </a:r>
            <a:r>
              <a:rPr lang="en-US" sz="2000" b="1" dirty="0" err="1"/>
              <a:t>artoonist</a:t>
            </a:r>
            <a:r>
              <a:rPr lang="hr-HR" sz="2000" b="1" dirty="0"/>
              <a:t>	</a:t>
            </a:r>
            <a:r>
              <a:rPr lang="hr-HR" sz="2000" i="1" dirty="0"/>
              <a:t>karikaturist</a:t>
            </a:r>
          </a:p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ecruit</a:t>
            </a:r>
            <a:r>
              <a:rPr lang="hr-HR" sz="2000" b="1" dirty="0"/>
              <a:t>		</a:t>
            </a:r>
            <a:r>
              <a:rPr lang="hr-HR" sz="2000" i="1" dirty="0"/>
              <a:t>novak</a:t>
            </a:r>
          </a:p>
          <a:p>
            <a:pPr marL="0" indent="0">
              <a:buNone/>
            </a:pPr>
            <a:r>
              <a:rPr lang="hr-HR" sz="2000" b="1" dirty="0"/>
              <a:t>f</a:t>
            </a:r>
            <a:r>
              <a:rPr lang="en-US" sz="2000" b="1" dirty="0" err="1"/>
              <a:t>orefinger</a:t>
            </a:r>
            <a:r>
              <a:rPr lang="hr-HR" sz="2000" b="1" dirty="0"/>
              <a:t>	</a:t>
            </a:r>
            <a:r>
              <a:rPr lang="hr-HR" sz="2000" i="1" dirty="0"/>
              <a:t>kažiprst</a:t>
            </a:r>
          </a:p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 err="1"/>
              <a:t>ars</a:t>
            </a:r>
            <a:r>
              <a:rPr lang="hr-HR" sz="2000" b="1" dirty="0"/>
              <a:t>		</a:t>
            </a:r>
            <a:r>
              <a:rPr lang="hr-HR" sz="2000" i="1" dirty="0"/>
              <a:t>ratovi</a:t>
            </a:r>
          </a:p>
          <a:p>
            <a:pPr marL="0" indent="0">
              <a:buNone/>
            </a:pPr>
            <a:r>
              <a:rPr lang="en-US" sz="2000" b="1" dirty="0"/>
              <a:t>anti-war</a:t>
            </a:r>
            <a:r>
              <a:rPr lang="hr-HR" sz="2000" b="1" dirty="0"/>
              <a:t>		</a:t>
            </a:r>
            <a:r>
              <a:rPr lang="hr-HR" sz="2000" i="1" dirty="0"/>
              <a:t>proturatni </a:t>
            </a:r>
          </a:p>
          <a:p>
            <a:pPr marL="0" indent="0">
              <a:buNone/>
            </a:pPr>
            <a:r>
              <a:rPr lang="hr-HR" sz="2000" b="1" dirty="0"/>
              <a:t>i</a:t>
            </a:r>
            <a:r>
              <a:rPr lang="en-US" sz="2000" b="1" dirty="0" err="1"/>
              <a:t>nvolvement</a:t>
            </a:r>
            <a:r>
              <a:rPr lang="hr-HR" sz="2000" b="1" dirty="0"/>
              <a:t>	</a:t>
            </a:r>
            <a:r>
              <a:rPr lang="hr-HR" sz="2000" i="1" dirty="0"/>
              <a:t>sudjelovanje</a:t>
            </a:r>
            <a:endParaRPr lang="en-US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1" y="6307"/>
            <a:ext cx="5129493" cy="684543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E7D33BD9-DB55-4144-AC9C-15070BFF3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53" y="140917"/>
            <a:ext cx="4575161" cy="65761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859" y="17719"/>
            <a:ext cx="7086142" cy="68225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dirty="0"/>
              <a:t>Pogledaj MINI PROJECTS kutak u udžbeniku i odaberi jedan od navedenih projekata. Internetskom pretragom pronađi sve potrebne informacije za odgovaranje na zadatke u mini projektima, a potom izradi prezentaciju.</a:t>
            </a:r>
          </a:p>
          <a:p>
            <a:pPr marL="0" indent="0">
              <a:buNone/>
            </a:pPr>
            <a:r>
              <a:rPr lang="hr-HR" sz="2000" i="1" dirty="0"/>
              <a:t>1 Podcrtaj nepoznate riječi u tekstu na prethodnoj stranici i potraži njihovo značenje. Koristeći upravo te riječi napravi prezentaciju o SAD-u.</a:t>
            </a:r>
          </a:p>
          <a:p>
            <a:pPr marL="0" indent="0">
              <a:buNone/>
            </a:pPr>
            <a:r>
              <a:rPr lang="hr-HR" sz="2000" i="1" dirty="0"/>
              <a:t>2 Pronađi mjesto u Americi koje je iste veličine kao i mjesto u kojem živiš. U kojoj se saveznoj državi nalazi? Kako ljudi tamo žive?</a:t>
            </a:r>
          </a:p>
          <a:p>
            <a:pPr marL="0" indent="0">
              <a:buNone/>
            </a:pPr>
            <a:r>
              <a:rPr lang="hr-HR" sz="2000" i="1" dirty="0"/>
              <a:t>3 Poslušaj pjesmu ‘</a:t>
            </a:r>
            <a:r>
              <a:rPr lang="hr-HR" sz="2000" i="1" dirty="0" err="1">
                <a:hlinkClick r:id="rId2"/>
              </a:rPr>
              <a:t>Give</a:t>
            </a:r>
            <a:r>
              <a:rPr lang="hr-HR" sz="2000" i="1" dirty="0">
                <a:hlinkClick r:id="rId2"/>
              </a:rPr>
              <a:t> </a:t>
            </a:r>
            <a:r>
              <a:rPr lang="hr-HR" sz="2000" i="1" dirty="0" err="1">
                <a:hlinkClick r:id="rId2"/>
              </a:rPr>
              <a:t>peace</a:t>
            </a:r>
            <a:r>
              <a:rPr lang="hr-HR" sz="2000" i="1" dirty="0">
                <a:hlinkClick r:id="rId2"/>
              </a:rPr>
              <a:t> a </a:t>
            </a:r>
            <a:r>
              <a:rPr lang="hr-HR" sz="2000" i="1" dirty="0" err="1">
                <a:hlinkClick r:id="rId2"/>
              </a:rPr>
              <a:t>chance</a:t>
            </a:r>
            <a:r>
              <a:rPr lang="hr-HR" sz="2000" i="1" dirty="0"/>
              <a:t>’ koju su napisali John Lennon i Paul McCartney. Pronađi kako je ona povezana s proturatnim pokretom.</a:t>
            </a:r>
          </a:p>
          <a:p>
            <a:pPr marL="0" indent="0">
              <a:buNone/>
            </a:pPr>
            <a:r>
              <a:rPr lang="hr-HR" sz="2000" i="1" dirty="0"/>
              <a:t>4 Saznaj kojih je 5 najvećih gradova u SAD-u. U kojim su državama? Koliko stanovnika u njima živi?</a:t>
            </a:r>
          </a:p>
          <a:p>
            <a:pPr marL="0" indent="0">
              <a:buNone/>
            </a:pPr>
            <a:r>
              <a:rPr lang="hr-HR" sz="2000" i="1" dirty="0"/>
              <a:t>5 Istraži i ostale nacionalne američke simbole osim ćelavog orla. Poslušaj i </a:t>
            </a:r>
            <a:r>
              <a:rPr lang="hr-HR" sz="2000" i="1" dirty="0">
                <a:hlinkClick r:id="rId3"/>
              </a:rPr>
              <a:t>himnu SAD-a</a:t>
            </a:r>
            <a:r>
              <a:rPr lang="hr-HR" sz="2000" i="1" dirty="0"/>
              <a:t>. O čemu je?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9" y="17719"/>
            <a:ext cx="5116377" cy="683401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31" y="170468"/>
            <a:ext cx="3887874" cy="70821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939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</TotalTime>
  <Words>456</Words>
  <Application>Microsoft Office PowerPoint</Application>
  <PresentationFormat>Široki zaslon</PresentationFormat>
  <Paragraphs>49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5" baseType="lpstr">
      <vt:lpstr>Arial</vt:lpstr>
      <vt:lpstr>Avenir Next LT Pro</vt:lpstr>
      <vt:lpstr>Calibri</vt:lpstr>
      <vt:lpstr>Calibri Light</vt:lpstr>
      <vt:lpstr>Cambria</vt:lpstr>
      <vt:lpstr>Ink Free</vt:lpstr>
      <vt:lpstr>Tema sustava Office</vt:lpstr>
      <vt:lpstr>CULTURE SPOT 1;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251</cp:revision>
  <dcterms:created xsi:type="dcterms:W3CDTF">2020-09-12T11:20:19Z</dcterms:created>
  <dcterms:modified xsi:type="dcterms:W3CDTF">2021-05-21T07:18:29Z</dcterms:modified>
</cp:coreProperties>
</file>